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0B0A7-3845-3E4B-A720-CFFA36D505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1E939E-C24C-084F-B508-B71560D1F5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FC16A-FDEB-F043-A99C-2CE32D5F3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FE441-BA7A-DB4A-9D53-3CD9CF9B6F7E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0640F0-6A3E-834E-A329-80B209C45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16D85-0C37-B34F-9FDA-A09081CFB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243CB-EB03-6E42-B4E1-5977F9C553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647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C129C-C991-AA4B-B2A1-1D5553968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E9B48C-3234-B745-B784-31D3F22DF7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A292E9-7E57-B84A-AE8F-130F16DD7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FE441-BA7A-DB4A-9D53-3CD9CF9B6F7E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0B0F1-FD67-6442-9D2D-BDB3F3112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CB0B78-80BB-3743-875C-D16423FBE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243CB-EB03-6E42-B4E1-5977F9C553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09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0CB661-EC1E-1044-B7FB-1AAA76513D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D77B9C-535A-1641-8EAC-5EFC1E2931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0FAB3-98C2-2746-B227-5643AC9DB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FE441-BA7A-DB4A-9D53-3CD9CF9B6F7E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A94D69-430B-B441-A06E-848A61FF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FF9F46-2844-0D43-8A3B-AFDE3B8CC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243CB-EB03-6E42-B4E1-5977F9C553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063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58989-FF58-0D40-BEB5-FA75137E5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6B162-2FFE-5446-BA7F-0946A34C70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4C1E3A-E640-B544-AE80-82398BAC7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FE441-BA7A-DB4A-9D53-3CD9CF9B6F7E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F2DF0E-0E84-224B-B2C6-7F0D98D10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88046-D8D5-F241-AE50-14B99C83A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243CB-EB03-6E42-B4E1-5977F9C553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013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D4147-7D8C-BD47-908B-058E85372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19D342-485A-D840-A4C3-F50F17F91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22FB8-2768-2B42-B01D-F17F663DA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FE441-BA7A-DB4A-9D53-3CD9CF9B6F7E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E6197-CA47-8E41-881F-85C3DCB9D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3E8B9-EE9D-044B-832C-48ECC1E4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243CB-EB03-6E42-B4E1-5977F9C553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204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35128-7761-754D-8409-11C5B3134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980C9-2D43-F548-A61E-31111ACE8B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5EF768-B08D-3C49-AD3F-43E45771C3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E21DA-85C2-1343-BB1B-C8EC470EC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FE441-BA7A-DB4A-9D53-3CD9CF9B6F7E}" type="datetimeFigureOut">
              <a:rPr lang="en-US" smtClean="0"/>
              <a:t>3/1/22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7BDED4-DDEC-3844-9DC7-6D442F521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202AA9-D9FE-EA4A-81D7-5CA04454E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243CB-EB03-6E42-B4E1-5977F9C553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707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F7598-0048-A345-A565-A940B0FCB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F01617-BFCE-3141-A931-92666EF7D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324491-2DF3-6E4F-870E-EDCF59EB1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8C7248-F52F-F34D-B59C-FF880AD049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3D2491-B128-324F-AC3E-B572066007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B549A2-4084-894C-B342-77219CBCD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FE441-BA7A-DB4A-9D53-3CD9CF9B6F7E}" type="datetimeFigureOut">
              <a:rPr lang="en-US" smtClean="0"/>
              <a:t>3/1/22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8039A1-9E84-1948-AB02-BCF542DBE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59280D-BB2B-574D-ACCD-57FAB4062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243CB-EB03-6E42-B4E1-5977F9C553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560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6A40C-C7F2-A540-87FE-4403FEB46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CAF9F6-F867-A246-81F8-064B55A1B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FE441-BA7A-DB4A-9D53-3CD9CF9B6F7E}" type="datetimeFigureOut">
              <a:rPr lang="en-US" smtClean="0"/>
              <a:t>3/1/22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3A5401-2158-594D-A635-EC27138D2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E43051-1668-584B-BD15-B59929AAA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243CB-EB03-6E42-B4E1-5977F9C553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488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1A7BAC-4EE2-BB44-BD6F-95F575D08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FE441-BA7A-DB4A-9D53-3CD9CF9B6F7E}" type="datetimeFigureOut">
              <a:rPr lang="en-US" smtClean="0"/>
              <a:t>3/1/22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5A37A5-8418-F84B-BF75-F39A98926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9F45FF-C0BE-6B4A-BFFD-80657AABB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243CB-EB03-6E42-B4E1-5977F9C553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740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F1CF7-E56E-8E48-A6BB-40B5BA858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268C7-5A74-EE46-85E1-C53A8227B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728436-1031-D246-8F8E-91F5A90409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1B99CE-D4F6-A548-B4D9-129016AE7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FE441-BA7A-DB4A-9D53-3CD9CF9B6F7E}" type="datetimeFigureOut">
              <a:rPr lang="en-US" smtClean="0"/>
              <a:t>3/1/22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28A077-A794-7245-8D29-35CD8E9FA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C7053A-68DE-3E43-B25D-F3E6D69CC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243CB-EB03-6E42-B4E1-5977F9C553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555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ADF98-1657-B94C-9459-542F67EF3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CF90E2-20E6-164F-8D5C-84B6674348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4E40EE-7DF6-3B47-A2FA-6DCB1EB092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61141C-9C4D-D342-8A2F-6F4213005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FE441-BA7A-DB4A-9D53-3CD9CF9B6F7E}" type="datetimeFigureOut">
              <a:rPr lang="en-US" smtClean="0"/>
              <a:t>3/1/22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1EC916-E836-BB40-A13A-D8920B018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5A695-0F1B-5148-9552-58754DAC6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243CB-EB03-6E42-B4E1-5977F9C553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514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E366C7-C8A4-344A-A3E3-F895C11F7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0FB49-6294-5247-AFD0-8D059622A2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78277-4719-B945-9517-7164734329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BFE441-BA7A-DB4A-9D53-3CD9CF9B6F7E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5FC2B-9E52-F94C-94EB-D7ED08A0BF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B2553-EA26-9B4E-9A35-BE8BB01886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1243CB-EB03-6E42-B4E1-5977F9C553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800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6FAA3C4-DCBD-B340-9088-25224D1BB6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14" t="4258" r="6968" b="24751"/>
          <a:stretch/>
        </p:blipFill>
        <p:spPr>
          <a:xfrm>
            <a:off x="6365860" y="3744543"/>
            <a:ext cx="2286000" cy="23047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DD31C3-1720-D149-9FB5-2ED9162FA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8566" y="442533"/>
            <a:ext cx="2286000" cy="2286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DA7059-086D-7D46-9BC1-F40DF05814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309" b="17626"/>
          <a:stretch/>
        </p:blipFill>
        <p:spPr>
          <a:xfrm>
            <a:off x="6365860" y="424327"/>
            <a:ext cx="2286000" cy="23042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AF1F6E-0D68-C84B-8A13-D0506950D555}"/>
              </a:ext>
            </a:extLst>
          </p:cNvPr>
          <p:cNvSpPr txBox="1"/>
          <p:nvPr/>
        </p:nvSpPr>
        <p:spPr>
          <a:xfrm>
            <a:off x="5579453" y="2782669"/>
            <a:ext cx="38588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Lewis Barnett</a:t>
            </a:r>
          </a:p>
          <a:p>
            <a:pPr algn="ctr"/>
            <a:r>
              <a:rPr lang="en-US" dirty="0"/>
              <a:t>Alaska Fisheries Science Center (NOAA)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E6AE9B-2543-EC49-97DA-B54C9FDED57E}"/>
              </a:ext>
            </a:extLst>
          </p:cNvPr>
          <p:cNvSpPr txBox="1"/>
          <p:nvPr/>
        </p:nvSpPr>
        <p:spPr>
          <a:xfrm>
            <a:off x="5345438" y="6059031"/>
            <a:ext cx="42525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Eric Ward</a:t>
            </a:r>
          </a:p>
          <a:p>
            <a:pPr algn="ctr"/>
            <a:r>
              <a:rPr lang="en-US" dirty="0"/>
              <a:t>Northwest Fisheries Science Center (NOAA)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B9DFA8-4F9F-454E-8782-09448B95F7AA}"/>
              </a:ext>
            </a:extLst>
          </p:cNvPr>
          <p:cNvSpPr txBox="1"/>
          <p:nvPr/>
        </p:nvSpPr>
        <p:spPr>
          <a:xfrm>
            <a:off x="1827247" y="2782669"/>
            <a:ext cx="30369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Sean Anderson</a:t>
            </a:r>
          </a:p>
          <a:p>
            <a:pPr algn="ctr"/>
            <a:r>
              <a:rPr lang="en-US" dirty="0"/>
              <a:t>Pacific Biological Station (DFO)</a:t>
            </a:r>
          </a:p>
        </p:txBody>
      </p:sp>
      <p:pic>
        <p:nvPicPr>
          <p:cNvPr id="3" name="Picture 2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90C1D2CC-CF76-6D42-B646-A9DF7FD69D0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5000"/>
                    </a14:imgEffect>
                    <a14:imgEffect>
                      <a14:colorTemperature colorTemp="88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17354" t="12553" r="14581" b="15653"/>
          <a:stretch/>
        </p:blipFill>
        <p:spPr>
          <a:xfrm>
            <a:off x="2272523" y="3744543"/>
            <a:ext cx="2312043" cy="230473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8E89548-7DCA-6D42-887F-A3DFA62778B8}"/>
              </a:ext>
            </a:extLst>
          </p:cNvPr>
          <p:cNvSpPr txBox="1"/>
          <p:nvPr/>
        </p:nvSpPr>
        <p:spPr>
          <a:xfrm>
            <a:off x="1827247" y="6048145"/>
            <a:ext cx="30369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Philina English</a:t>
            </a:r>
          </a:p>
          <a:p>
            <a:pPr algn="ctr"/>
            <a:r>
              <a:rPr lang="en-US" dirty="0"/>
              <a:t>Pacific Biological Station (DFO)</a:t>
            </a:r>
          </a:p>
        </p:txBody>
      </p:sp>
    </p:spTree>
    <p:extLst>
      <p:ext uri="{BB962C8B-B14F-4D97-AF65-F5344CB8AC3E}">
        <p14:creationId xmlns:p14="http://schemas.microsoft.com/office/powerpoint/2010/main" val="433832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34</Words>
  <Application>Microsoft Macintosh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Kristin Marshall</dc:creator>
  <cp:lastModifiedBy>Kristin Marshall</cp:lastModifiedBy>
  <cp:revision>2</cp:revision>
  <dcterms:created xsi:type="dcterms:W3CDTF">2022-03-01T17:18:35Z</dcterms:created>
  <dcterms:modified xsi:type="dcterms:W3CDTF">2022-03-01T17:51:24Z</dcterms:modified>
</cp:coreProperties>
</file>

<file path=docProps/thumbnail.jpeg>
</file>